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4763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551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1756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2733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768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304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896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278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1172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972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745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02FD3-9B5E-418C-A176-69B8EC399FD9}" type="datetimeFigureOut">
              <a:rPr lang="en-IN" smtClean="0"/>
              <a:t>12-08-2026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3731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6C37DF-D8C3-8791-4646-D77ACBED6F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765" y="1530194"/>
            <a:ext cx="2908853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669711-6D11-145C-04B1-00341A49720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55633" y="1517311"/>
            <a:ext cx="2908853" cy="52629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E8E5E6-2AC3-EB4D-073A-B7C83B8607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77127" y="1517311"/>
            <a:ext cx="2908853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A5167D-DA26-2B4B-C12F-DA394D8360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765" y="1166194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INTRODUCTION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1E18A2-FE61-69C5-59C1-8C63B7AB4E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767" y="5004421"/>
            <a:ext cx="2908853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06438A-635F-8D5D-34A3-7F5C1E9B8B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765" y="4589463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AIMS / OBJECTIVES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27D298-3DF5-55E4-F580-87C13661D4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10253" y="1166192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MATERIALS / METHODS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458ECA-AA8E-89DF-BF98-6B1A45C399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57021" y="1166191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RESULTS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4D720E-1475-D1BA-1DEB-BCFB0E6B5E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1166190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DISCUSSION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5C59A4-B0A7-D999-1649-F397A5C313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3710856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CONCLUSION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F705CE-4080-4380-75CC-1AEFA80F2C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5539408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REFERENCE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EDD4C7-7BE5-E2B6-18C6-C111074049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4085034"/>
            <a:ext cx="2908853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E34245-6CDA-C725-0F0D-CC632D3BE7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5899013"/>
            <a:ext cx="290885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B39948-62DB-942C-9515-22284431EF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07632" y="1517311"/>
            <a:ext cx="2935360" cy="52285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A55E4B-457C-ED5C-8476-58AFF480EE58}"/>
              </a:ext>
            </a:extLst>
          </p:cNvPr>
          <p:cNvSpPr txBox="1"/>
          <p:nvPr/>
        </p:nvSpPr>
        <p:spPr>
          <a:xfrm>
            <a:off x="8767357" y="338994"/>
            <a:ext cx="37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Presenter Full Name;…………………………</a:t>
            </a:r>
          </a:p>
          <a:p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Abstract Title;……………………………………</a:t>
            </a:r>
            <a:endParaRPr lang="en-IN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950977-3808-43FD-8D5C-8D22D14F6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76" y="197091"/>
            <a:ext cx="2796756" cy="88969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BF403A6-338F-43AF-8ED8-9B6359623021}"/>
              </a:ext>
            </a:extLst>
          </p:cNvPr>
          <p:cNvSpPr txBox="1"/>
          <p:nvPr/>
        </p:nvSpPr>
        <p:spPr>
          <a:xfrm>
            <a:off x="2828499" y="338994"/>
            <a:ext cx="6155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IAP CENTRAL ZONE &amp; TELANGANA STATE CONFERENCE </a:t>
            </a:r>
          </a:p>
          <a:p>
            <a:pPr algn="ctr"/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PEDICON 2026 WARANGAL</a:t>
            </a:r>
          </a:p>
        </p:txBody>
      </p:sp>
    </p:spTree>
    <p:extLst>
      <p:ext uri="{BB962C8B-B14F-4D97-AF65-F5344CB8AC3E}">
        <p14:creationId xmlns:p14="http://schemas.microsoft.com/office/powerpoint/2010/main" val="364074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7"/>
    </mc:Choice>
    <mc:Fallback xmlns="">
      <p:transition spd="slow" advTm="6457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4730</TotalTime>
  <Words>28</Words>
  <Application>Microsoft Office PowerPoint</Application>
  <PresentationFormat>Widescreen</PresentationFormat>
  <Paragraphs>72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Aparajita</vt:lpstr>
      <vt:lpstr>Arial</vt:lpstr>
      <vt:lpstr>Calibri</vt:lpstr>
      <vt:lpstr>Calibri Light</vt:lpstr>
      <vt:lpstr>Cambria</vt:lpstr>
      <vt:lpstr>Office Theme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Meety Events Pvt Ltd</dc:creator>
  <cp:lastModifiedBy>MEETY</cp:lastModifiedBy>
  <cp:revision>26</cp:revision>
  <dcterms:created xsi:type="dcterms:W3CDTF">2023-03-20T12:46:40Z</dcterms:created>
  <dcterms:modified xsi:type="dcterms:W3CDTF">2026-08-12T15:00:28Z</dcterms:modified>
</cp:coreProperties>
</file>