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BB994-951D-4376-2A1B-2DE8D1D45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188558-5F49-0873-380C-5E1C6D8EB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8098E-48CB-ED76-79D8-3C6137457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835B5-DE4F-5946-2691-648DE1319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42372-2705-B00E-26BC-1AC64C9D9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478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82000-6BB0-B153-D2F3-97377C33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99705-9C85-6A27-A1F3-40D5C71B6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EAF9B-1E79-B14D-B155-E7AF0FAB9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3552E-43A8-3905-8A99-1B8BA5774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22331-E961-833E-1392-0E866CC7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938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D4B2D5-A8A8-4EB8-3838-46A7DE664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6F5E78-0A83-FA14-B6B1-34C20A1DB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31605-B336-72C5-A664-28C3EBC0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9A10F-13AA-1733-C619-ACEF3DE7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A09C0-901D-5003-7DC3-7C7733CA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003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46804-39AB-26EB-DCA0-6C9E72C45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1785B-412E-57F4-27B6-C96520C26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D4C47-11BF-CBD4-C8F8-B1F0BC78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3563D-549C-E923-BDB0-D44661F02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4B9A2-76C1-8075-3F9F-73FB9A73D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6457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B667C-1781-BCBA-4BC3-4493A636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607DB-08E0-C63E-3F62-C629F51AA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65813-4D86-A483-9073-2C9BEE9D9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D06C7-E4F6-B71A-1DFE-ED65A1941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2F0C4-CD88-7EB7-AE4E-93442BD3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649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02623-A823-F688-D14F-074A6386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81EE8-4983-6B13-005D-AEAD06902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B96264-94C1-C0A2-61BB-2AD6B5DC7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6200A-B811-A156-BE5C-4AEF84720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814A0-3E0F-F460-9A9D-647E77FDD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489DA-3B80-FE33-16DD-B64717E1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0178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1B292-DFE0-2277-0699-19282BB4A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D22AC-F9A9-C125-0785-42C2D6C81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710F99-E3C9-F74F-214F-7C182B2BB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692813-4DBD-D628-3E60-F8C711B54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E0DC75-7B3D-C889-86A1-7E636D8A6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3AA066-0661-D383-1645-263D55D66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34D850-49D3-A86B-882A-720BD25D2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A28E82-BC83-7F5A-29E0-0A5DE69EC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503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54DA2-4072-CB17-74D3-443EFCC4D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1D4AD-F7F0-E0AA-E24A-7AF9D64C7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0DD7AA-6C97-BCB9-014F-6BF10D8B4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92417-E974-6D6E-2575-593C0D9A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962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DAD9C0-EC10-437A-793B-E446D27F5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7C229A-FA8E-2089-66C9-D11511AEE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F20E7-BD40-1367-3D8C-295A9FFE0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758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7449C-903F-F6B9-6285-8515B2E44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E1839-71D1-DC7A-4FB1-9E1961146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B11B95-F4B5-E5AB-1CB0-16B165D1E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1CD7A5-27FD-2F94-3D75-49AD0C705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2DD932-91B8-EDB1-E5DA-04BAC85A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670B33-EE9A-02CB-2DCE-13CA06F5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EA2A0-F0DE-BA69-FBD3-EC073E8FC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0BACCF-3A31-A5B0-0596-551F6739D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29428-D3DB-33AC-4965-97D617C82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CE5BC7-5E19-2D7D-535C-D674CF93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689D2-B24B-809F-1D9B-4A7672608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65DB1D-FFD4-9BED-3614-A701EB5DC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171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03F272-9A4B-5A29-20EC-3D8A8079E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4A32C-D364-D00C-5A24-1CC4A2BC7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C1BAD-ABB9-5A38-DFC3-124537841C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FD84F-5CE2-44DF-B3BF-A4FB7F12DCA3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7AE33-F6A9-FE56-DBC4-EB90E57E2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0C06B-6900-2598-E888-12EA3CE98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4891F-7D41-4538-9429-CFD35ED442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170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3F8291-12F1-8B50-243F-40B0E2E5E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13"/>
            <a:ext cx="12191998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4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BDEC6-91FF-4D70-89B0-31EF01756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27"/>
            <a:ext cx="12192000" cy="68545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5B90FB-3623-4ADA-6F07-F1FC5184C4A1}"/>
              </a:ext>
            </a:extLst>
          </p:cNvPr>
          <p:cNvSpPr txBox="1"/>
          <p:nvPr/>
        </p:nvSpPr>
        <p:spPr>
          <a:xfrm>
            <a:off x="4723804" y="1133150"/>
            <a:ext cx="3758044" cy="34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8738" indent="-2598738">
              <a:lnSpc>
                <a:spcPts val="2000"/>
              </a:lnSpc>
              <a:tabLst>
                <a:tab pos="2425700" algn="l"/>
                <a:tab pos="2603500" algn="l"/>
              </a:tabLst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PAPER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64612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Poppins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MEETY</dc:creator>
  <cp:lastModifiedBy>MEETY</cp:lastModifiedBy>
  <cp:revision>5</cp:revision>
  <dcterms:created xsi:type="dcterms:W3CDTF">2026-05-07T06:26:39Z</dcterms:created>
  <dcterms:modified xsi:type="dcterms:W3CDTF">2026-08-20T06:05:40Z</dcterms:modified>
</cp:coreProperties>
</file>